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71" r:id="rId11"/>
    <p:sldId id="273" r:id="rId12"/>
    <p:sldId id="274" r:id="rId13"/>
    <p:sldId id="272" r:id="rId14"/>
    <p:sldId id="267" r:id="rId15"/>
    <p:sldId id="265" r:id="rId16"/>
    <p:sldId id="263" r:id="rId17"/>
    <p:sldId id="264" r:id="rId18"/>
    <p:sldId id="268" r:id="rId19"/>
  </p:sldIdLst>
  <p:sldSz cx="9144000" cy="5715000" type="screen16x1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-780" y="-10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71.jpe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24" Type="http://schemas.openxmlformats.org/officeDocument/2006/relationships/image" Target="../media/image62.png"/><Relationship Id="rId32" Type="http://schemas.openxmlformats.org/officeDocument/2006/relationships/image" Target="../media/image70.jpe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jpeg"/><Relationship Id="rId28" Type="http://schemas.openxmlformats.org/officeDocument/2006/relationships/image" Target="../media/image66.png"/><Relationship Id="rId10" Type="http://schemas.openxmlformats.org/officeDocument/2006/relationships/image" Target="../media/image48.jpeg"/><Relationship Id="rId19" Type="http://schemas.openxmlformats.org/officeDocument/2006/relationships/image" Target="../media/image57.png"/><Relationship Id="rId31" Type="http://schemas.openxmlformats.org/officeDocument/2006/relationships/image" Target="../media/image69.jpeg"/><Relationship Id="rId4" Type="http://schemas.openxmlformats.org/officeDocument/2006/relationships/image" Target="../media/image42.png"/><Relationship Id="rId9" Type="http://schemas.openxmlformats.org/officeDocument/2006/relationships/image" Target="../media/image47.jpeg"/><Relationship Id="rId14" Type="http://schemas.openxmlformats.org/officeDocument/2006/relationships/image" Target="../media/image52.jpeg"/><Relationship Id="rId22" Type="http://schemas.openxmlformats.org/officeDocument/2006/relationships/image" Target="../media/image60.jpeg"/><Relationship Id="rId27" Type="http://schemas.openxmlformats.org/officeDocument/2006/relationships/image" Target="../media/image65.png"/><Relationship Id="rId30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2396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초기 화면이다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시작시</a:t>
                      </a:r>
                      <a:r>
                        <a:rPr lang="ko-KR" altLang="en-US" sz="1200" b="1" baseline="0" dirty="0" smtClean="0"/>
                        <a:t> 바로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46" y="744254"/>
            <a:ext cx="2787594" cy="473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670924" y="723487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853699"/>
              </p:ext>
            </p:extLst>
          </p:nvPr>
        </p:nvGraphicFramePr>
        <p:xfrm>
          <a:off x="6133019" y="427458"/>
          <a:ext cx="2914727" cy="5104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프로그램을 실행했을 때 출력되는 첫 화면이다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디폴트 화면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냉장고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레시피와</a:t>
                      </a:r>
                      <a:r>
                        <a:rPr lang="ko-KR" altLang="en-US" sz="1200" dirty="0" smtClean="0"/>
                        <a:t> 상품정보에 대한 검색기능을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쇼핑정보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장바구니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구매내역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적립금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쿠폰함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본인 프로필과 작성 혹은 </a:t>
                      </a:r>
                      <a:r>
                        <a:rPr lang="ko-KR" altLang="en-US" sz="1200" dirty="0" err="1" smtClean="0"/>
                        <a:t>북마크한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장보기 목록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앱에서</a:t>
                      </a:r>
                      <a:r>
                        <a:rPr lang="ko-KR" altLang="en-US" sz="1200" dirty="0" smtClean="0"/>
                        <a:t> 다른 사용자가 만든 동아리에 대한 정보가 제공된다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분류별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테마별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상황별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레시피라는</a:t>
                      </a:r>
                      <a:r>
                        <a:rPr lang="ko-KR" altLang="en-US" sz="1200" dirty="0" smtClean="0"/>
                        <a:t> 카테고리를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프로그램을 </a:t>
                      </a:r>
                      <a:r>
                        <a:rPr lang="ko-KR" altLang="en-US" sz="1200" dirty="0" err="1" smtClean="0"/>
                        <a:t>실행시켰을때</a:t>
                      </a:r>
                      <a:r>
                        <a:rPr lang="ko-KR" altLang="en-US" sz="1200" dirty="0" smtClean="0"/>
                        <a:t>  기본값냉장고 속의 재료들을 </a:t>
                      </a:r>
                      <a:r>
                        <a:rPr lang="ko-KR" altLang="en-US" sz="1200" dirty="0" err="1" smtClean="0"/>
                        <a:t>등록할수</a:t>
                      </a:r>
                      <a:r>
                        <a:rPr lang="ko-KR" altLang="en-US" sz="1200" dirty="0" smtClean="0"/>
                        <a:t> 있고 해당 재료로 </a:t>
                      </a:r>
                      <a:r>
                        <a:rPr lang="ko-KR" altLang="en-US" sz="1200" dirty="0" err="1" smtClean="0"/>
                        <a:t>만들수</a:t>
                      </a:r>
                      <a:r>
                        <a:rPr lang="ko-KR" altLang="en-US" sz="1200" dirty="0" smtClean="0"/>
                        <a:t> 있는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사이트가 제공하는 상품들을 구매할 수</a:t>
                      </a:r>
                      <a:r>
                        <a:rPr lang="ko-KR" altLang="en-US" sz="1200" baseline="0" dirty="0" smtClean="0"/>
                        <a:t>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 rot="10800000" flipV="1">
            <a:off x="1978833" y="889193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 rot="10800000" flipV="1">
            <a:off x="3734331" y="829464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 rot="10800000" flipV="1">
            <a:off x="4113525" y="82451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 rot="10800000" flipV="1">
            <a:off x="1896730" y="124664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 rot="10800000" flipV="1">
            <a:off x="2886141" y="124664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 rot="10800000" flipV="1">
            <a:off x="3701165" y="124022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2873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냉장고 내부의 재료를 등록할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56136"/>
              </p:ext>
            </p:extLst>
          </p:nvPr>
        </p:nvGraphicFramePr>
        <p:xfrm>
          <a:off x="6133019" y="427458"/>
          <a:ext cx="2914727" cy="4281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사용자가 설정하기 버튼을 클릭하면 나오는 창이다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프로필 정보를 변경할 수 있는 창이다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닉네임과 대표사진 자기소개를 작성하여 변경이 가능하다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사용자의 핸드폰에  저장된 사진으로 대표사진을 변경할 </a:t>
                      </a:r>
                      <a:r>
                        <a:rPr lang="ko-KR" altLang="en-US" sz="1200" dirty="0" err="1" smtClean="0"/>
                        <a:t>수있는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프로필 정보 변경하기 버튼이다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r>
                        <a:rPr lang="ko-KR" altLang="en-US" sz="1200" dirty="0" smtClean="0"/>
                        <a:t>변경사항이 </a:t>
                      </a:r>
                      <a:r>
                        <a:rPr lang="ko-KR" altLang="en-US" sz="1200" dirty="0" err="1" smtClean="0"/>
                        <a:t>생길경우에만</a:t>
                      </a:r>
                      <a:r>
                        <a:rPr lang="ko-KR" altLang="en-US" sz="1200" dirty="0" smtClean="0"/>
                        <a:t> 활성화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알림설정</a:t>
                      </a:r>
                      <a:r>
                        <a:rPr lang="ko-KR" altLang="en-US" sz="1200" dirty="0" smtClean="0"/>
                        <a:t> 변경을 라디오 버튼으로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알림설정을</a:t>
                      </a:r>
                      <a:r>
                        <a:rPr lang="ko-KR" altLang="en-US" sz="1200" dirty="0" smtClean="0"/>
                        <a:t> 변경하고 클릭을 할 경우에만 적용이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" y="731523"/>
            <a:ext cx="2087745" cy="356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321355" y="106096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6" idx="2"/>
          </p:cNvCxnSpPr>
          <p:nvPr/>
        </p:nvCxnSpPr>
        <p:spPr>
          <a:xfrm>
            <a:off x="1387631" y="1218618"/>
            <a:ext cx="1265048" cy="3189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652679" y="731522"/>
            <a:ext cx="2054788" cy="3596637"/>
            <a:chOff x="1754293" y="731523"/>
            <a:chExt cx="1489462" cy="3105840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93" y="731523"/>
              <a:ext cx="1489462" cy="2546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93" y="3278293"/>
              <a:ext cx="1489462" cy="559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 rot="10800000" flipV="1">
            <a:off x="3541867" y="120782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3615133" y="251699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3753894" y="312064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510792" y="360191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680964" y="189281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7123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냉장고 내부의 재료를 등록할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823707"/>
              </p:ext>
            </p:extLst>
          </p:nvPr>
        </p:nvGraphicFramePr>
        <p:xfrm>
          <a:off x="6133019" y="427458"/>
          <a:ext cx="2914727" cy="40493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스템프북</a:t>
                      </a:r>
                      <a:r>
                        <a:rPr lang="ko-KR" altLang="en-US" sz="1200" dirty="0" smtClean="0"/>
                        <a:t> 보기</a:t>
                      </a:r>
                      <a:r>
                        <a:rPr lang="ko-KR" altLang="en-US" sz="1200" baseline="0" dirty="0" smtClean="0"/>
                        <a:t> 버튼을 클릭하면 </a:t>
                      </a:r>
                      <a:r>
                        <a:rPr lang="ko-KR" altLang="en-US" sz="1200" dirty="0" smtClean="0"/>
                        <a:t>사용자가 활동하며 얻은 </a:t>
                      </a:r>
                      <a:r>
                        <a:rPr lang="ko-KR" altLang="en-US" sz="1200" dirty="0" err="1" smtClean="0"/>
                        <a:t>스템프들을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확인할수</a:t>
                      </a:r>
                      <a:r>
                        <a:rPr lang="ko-KR" altLang="en-US" sz="1200" dirty="0" smtClean="0"/>
                        <a:t> 있는 창을 제공한다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스템프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발급룰을</a:t>
                      </a:r>
                      <a:r>
                        <a:rPr lang="ko-KR" altLang="en-US" sz="1200" dirty="0" smtClean="0"/>
                        <a:t> 클릭하면 활동하며 </a:t>
                      </a:r>
                      <a:r>
                        <a:rPr lang="ko-KR" altLang="en-US" sz="1200" dirty="0" err="1" smtClean="0"/>
                        <a:t>스템프를</a:t>
                      </a:r>
                      <a:r>
                        <a:rPr lang="ko-KR" altLang="en-US" sz="1200" dirty="0" smtClean="0"/>
                        <a:t> 받는 방법을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사용자의 </a:t>
                      </a:r>
                      <a:r>
                        <a:rPr lang="ko-KR" altLang="en-US" sz="1200" dirty="0" err="1" smtClean="0"/>
                        <a:t>셰프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단계을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err="1" smtClean="0"/>
                        <a:t>셰프는</a:t>
                      </a:r>
                      <a:r>
                        <a:rPr lang="ko-KR" altLang="en-US" sz="1200" dirty="0" smtClean="0"/>
                        <a:t> 견습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코미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헤드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마스터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스타순으로</a:t>
                      </a:r>
                      <a:r>
                        <a:rPr lang="ko-KR" altLang="en-US" sz="1200" dirty="0" smtClean="0"/>
                        <a:t> 올라간다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" y="731523"/>
            <a:ext cx="1814292" cy="310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014514" y="185344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6" idx="2"/>
          </p:cNvCxnSpPr>
          <p:nvPr/>
        </p:nvCxnSpPr>
        <p:spPr>
          <a:xfrm>
            <a:off x="1080790" y="2011098"/>
            <a:ext cx="1265048" cy="3189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28" y="746736"/>
            <a:ext cx="1823656" cy="308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9" y="731523"/>
            <a:ext cx="1819402" cy="310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3283580" y="99136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7" idx="2"/>
          </p:cNvCxnSpPr>
          <p:nvPr/>
        </p:nvCxnSpPr>
        <p:spPr>
          <a:xfrm>
            <a:off x="3349856" y="1149020"/>
            <a:ext cx="679093" cy="1255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 rot="10800000" flipV="1">
            <a:off x="2663820" y="12225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02980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냉장고 내부의 재료를 등록할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650009"/>
              </p:ext>
            </p:extLst>
          </p:nvPr>
        </p:nvGraphicFramePr>
        <p:xfrm>
          <a:off x="6133019" y="427458"/>
          <a:ext cx="2914727" cy="4086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스템프북</a:t>
                      </a:r>
                      <a:r>
                        <a:rPr lang="ko-KR" altLang="en-US" sz="1200" dirty="0" smtClean="0"/>
                        <a:t> 보기</a:t>
                      </a:r>
                      <a:r>
                        <a:rPr lang="ko-KR" altLang="en-US" sz="1200" baseline="0" dirty="0" smtClean="0"/>
                        <a:t> 버튼을 클릭하면 </a:t>
                      </a:r>
                      <a:r>
                        <a:rPr lang="ko-KR" altLang="en-US" sz="1200" dirty="0" smtClean="0"/>
                        <a:t>사용자가 활동하며 얻은 </a:t>
                      </a:r>
                      <a:r>
                        <a:rPr lang="ko-KR" altLang="en-US" sz="1200" dirty="0" err="1" smtClean="0"/>
                        <a:t>스템프들을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확인할수</a:t>
                      </a:r>
                      <a:r>
                        <a:rPr lang="ko-KR" altLang="en-US" sz="1200" dirty="0" smtClean="0"/>
                        <a:t> 있는 창을 제공한다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스템프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발급룰을</a:t>
                      </a:r>
                      <a:r>
                        <a:rPr lang="ko-KR" altLang="en-US" sz="1200" dirty="0" smtClean="0"/>
                        <a:t> 클릭하면 활동하며 </a:t>
                      </a:r>
                      <a:r>
                        <a:rPr lang="ko-KR" altLang="en-US" sz="1200" dirty="0" err="1" smtClean="0"/>
                        <a:t>스템프를</a:t>
                      </a:r>
                      <a:r>
                        <a:rPr lang="ko-KR" altLang="en-US" sz="1200" dirty="0" smtClean="0"/>
                        <a:t> 받는 방법을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사용자의 </a:t>
                      </a:r>
                      <a:r>
                        <a:rPr lang="ko-KR" altLang="en-US" sz="1200" dirty="0" err="1" smtClean="0"/>
                        <a:t>셰프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단계을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err="1" smtClean="0"/>
                        <a:t>셰프는</a:t>
                      </a:r>
                      <a:r>
                        <a:rPr lang="ko-KR" altLang="en-US" sz="1200" dirty="0" smtClean="0"/>
                        <a:t> 견습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코미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헤드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마스터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스타순으로</a:t>
                      </a:r>
                      <a:r>
                        <a:rPr lang="ko-KR" altLang="en-US" sz="1200" dirty="0" smtClean="0"/>
                        <a:t> 올라간다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등록할 수 있는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" y="731523"/>
            <a:ext cx="1814292" cy="310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014514" y="185344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6" idx="2"/>
          </p:cNvCxnSpPr>
          <p:nvPr/>
        </p:nvCxnSpPr>
        <p:spPr>
          <a:xfrm>
            <a:off x="1080790" y="2011098"/>
            <a:ext cx="1265048" cy="3189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28" y="746736"/>
            <a:ext cx="1823656" cy="308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9" y="731523"/>
            <a:ext cx="1819402" cy="310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3283580" y="99136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7" idx="2"/>
          </p:cNvCxnSpPr>
          <p:nvPr/>
        </p:nvCxnSpPr>
        <p:spPr>
          <a:xfrm>
            <a:off x="3349856" y="1149020"/>
            <a:ext cx="679093" cy="1255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 rot="10800000" flipV="1">
            <a:off x="2663820" y="12225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448208" y="339158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73" y="2938145"/>
            <a:ext cx="1634799" cy="277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>
            <a:stCxn id="12" idx="2"/>
          </p:cNvCxnSpPr>
          <p:nvPr/>
        </p:nvCxnSpPr>
        <p:spPr>
          <a:xfrm>
            <a:off x="1514484" y="3549234"/>
            <a:ext cx="464489" cy="2302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9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3557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냉장고 내부의 재료를 등록할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196096"/>
              </p:ext>
            </p:extLst>
          </p:nvPr>
        </p:nvGraphicFramePr>
        <p:xfrm>
          <a:off x="6133019" y="427458"/>
          <a:ext cx="2914727" cy="3218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대한 정보를 제공하는 노트이다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레시피에서</a:t>
                      </a:r>
                      <a:r>
                        <a:rPr lang="ko-KR" altLang="en-US" sz="1200" dirty="0" smtClean="0"/>
                        <a:t> 추가한 장보기 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사용자들이 활동하는 동아리에 대한 정보를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21" y="731523"/>
            <a:ext cx="1647479" cy="281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208661" y="106096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599400" y="106961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982873" y="113979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3" y="2553440"/>
            <a:ext cx="1690688" cy="287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57" y="2553441"/>
            <a:ext cx="1787384" cy="306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945" y="2553440"/>
            <a:ext cx="1822223" cy="3114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stCxn id="14338" idx="0"/>
            <a:endCxn id="6" idx="2"/>
          </p:cNvCxnSpPr>
          <p:nvPr/>
        </p:nvCxnSpPr>
        <p:spPr>
          <a:xfrm flipV="1">
            <a:off x="1182077" y="1218619"/>
            <a:ext cx="1092860" cy="13348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4339" idx="0"/>
            <a:endCxn id="15" idx="2"/>
          </p:cNvCxnSpPr>
          <p:nvPr/>
        </p:nvCxnSpPr>
        <p:spPr>
          <a:xfrm flipH="1" flipV="1">
            <a:off x="2665676" y="1227267"/>
            <a:ext cx="383473" cy="13261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4340" idx="0"/>
            <a:endCxn id="16" idx="2"/>
          </p:cNvCxnSpPr>
          <p:nvPr/>
        </p:nvCxnSpPr>
        <p:spPr>
          <a:xfrm flipH="1" flipV="1">
            <a:off x="3049149" y="1297446"/>
            <a:ext cx="1907908" cy="12559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2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37805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각 </a:t>
                      </a:r>
                      <a:r>
                        <a:rPr lang="ko-KR" altLang="en-US" sz="1200" b="1" dirty="0" err="1" smtClean="0"/>
                        <a:t>카테고리별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카테고리 탭을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8100"/>
              </p:ext>
            </p:extLst>
          </p:nvPr>
        </p:nvGraphicFramePr>
        <p:xfrm>
          <a:off x="6133019" y="427458"/>
          <a:ext cx="2914727" cy="4098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분류별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레시피는</a:t>
                      </a:r>
                      <a:r>
                        <a:rPr lang="ko-KR" altLang="en-US" sz="900" dirty="0" smtClean="0"/>
                        <a:t> 반찬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셀러드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메인요리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국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찌개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탕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전골</a:t>
                      </a:r>
                      <a:r>
                        <a:rPr lang="en-US" altLang="ko-KR" sz="900" dirty="0" smtClean="0"/>
                        <a:t>,  </a:t>
                      </a:r>
                      <a:r>
                        <a:rPr lang="ko-KR" altLang="en-US" sz="900" dirty="0" smtClean="0"/>
                        <a:t>면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죽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스프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빵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떡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과자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음료 등의 </a:t>
                      </a:r>
                      <a:r>
                        <a:rPr lang="ko-KR" altLang="en-US" sz="900" dirty="0" err="1" smtClean="0"/>
                        <a:t>소카테고리를</a:t>
                      </a:r>
                      <a:r>
                        <a:rPr lang="ko-KR" altLang="en-US" sz="900" dirty="0" smtClean="0"/>
                        <a:t> 제공하고 카테고리에 해당하는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일부를 제공한다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브런치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시판제품 활용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간식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손님상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이유식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안주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채식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다이어트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도시락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야식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디저트 등의 </a:t>
                      </a:r>
                      <a:r>
                        <a:rPr lang="ko-KR" altLang="en-US" sz="900" dirty="0" err="1" smtClean="0"/>
                        <a:t>소카테고리를</a:t>
                      </a:r>
                      <a:r>
                        <a:rPr lang="ko-KR" altLang="en-US" sz="900" dirty="0" smtClean="0"/>
                        <a:t> 제공하고 카테고리에 해당하는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일부를 제공한다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간단하게 만들어 </a:t>
                      </a:r>
                      <a:r>
                        <a:rPr lang="ko-KR" altLang="en-US" sz="900" dirty="0" err="1" smtClean="0"/>
                        <a:t>보고싶어</a:t>
                      </a:r>
                      <a:r>
                        <a:rPr lang="en-US" altLang="ko-KR" sz="900" dirty="0" smtClean="0"/>
                        <a:t>~,</a:t>
                      </a:r>
                      <a:r>
                        <a:rPr lang="ko-KR" altLang="en-US" sz="900" dirty="0" smtClean="0"/>
                        <a:t>얼큰하게 칼칼하게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몸이 </a:t>
                      </a:r>
                      <a:r>
                        <a:rPr lang="ko-KR" altLang="en-US" sz="900" dirty="0" err="1" smtClean="0"/>
                        <a:t>허할때</a:t>
                      </a:r>
                      <a:r>
                        <a:rPr lang="ko-KR" altLang="en-US" sz="900" dirty="0" smtClean="0"/>
                        <a:t> 먹어줘야</a:t>
                      </a:r>
                      <a:r>
                        <a:rPr lang="en-US" altLang="ko-KR" sz="900" dirty="0" smtClean="0"/>
                        <a:t>!,</a:t>
                      </a:r>
                      <a:r>
                        <a:rPr lang="ko-KR" altLang="en-US" sz="900" dirty="0" err="1" smtClean="0"/>
                        <a:t>비오는날</a:t>
                      </a:r>
                      <a:r>
                        <a:rPr lang="ko-KR" altLang="en-US" sz="900" dirty="0" smtClean="0"/>
                        <a:t> 당기는 음식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우울할때</a:t>
                      </a:r>
                      <a:r>
                        <a:rPr lang="ko-KR" altLang="en-US" sz="900" dirty="0" smtClean="0"/>
                        <a:t> 이거 어때</a:t>
                      </a:r>
                      <a:r>
                        <a:rPr lang="en-US" altLang="ko-KR" sz="900" dirty="0" smtClean="0"/>
                        <a:t>!,</a:t>
                      </a:r>
                      <a:r>
                        <a:rPr lang="ko-KR" altLang="en-US" sz="900" dirty="0" err="1" smtClean="0"/>
                        <a:t>시원상큼한게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당기는날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매운음식이</a:t>
                      </a:r>
                      <a:r>
                        <a:rPr lang="ko-KR" altLang="en-US" sz="900" dirty="0" smtClean="0"/>
                        <a:t> 생각나는 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달콤한게</a:t>
                      </a:r>
                      <a:r>
                        <a:rPr lang="ko-KR" altLang="en-US" sz="900" dirty="0" smtClean="0"/>
                        <a:t> 좋아</a:t>
                      </a:r>
                      <a:r>
                        <a:rPr lang="en-US" altLang="ko-KR" sz="900" dirty="0" smtClean="0"/>
                        <a:t>~,</a:t>
                      </a:r>
                      <a:r>
                        <a:rPr lang="ko-KR" altLang="en-US" sz="900" dirty="0" smtClean="0"/>
                        <a:t>때로는 새콤달콤하게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출출할땐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짭쪼름한</a:t>
                      </a:r>
                      <a:r>
                        <a:rPr lang="ko-KR" altLang="en-US" sz="900" dirty="0" smtClean="0"/>
                        <a:t> 맛이 최고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담백하게 </a:t>
                      </a:r>
                      <a:r>
                        <a:rPr lang="ko-KR" altLang="en-US" sz="900" dirty="0" err="1" smtClean="0"/>
                        <a:t>먹고싶은</a:t>
                      </a:r>
                      <a:r>
                        <a:rPr lang="ko-KR" altLang="en-US" sz="900" dirty="0" smtClean="0"/>
                        <a:t> 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가끔은 그립다 </a:t>
                      </a:r>
                      <a:r>
                        <a:rPr lang="ko-KR" altLang="en-US" sz="900" dirty="0" err="1" smtClean="0"/>
                        <a:t>느끼한맛</a:t>
                      </a:r>
                      <a:r>
                        <a:rPr lang="en-US" altLang="ko-KR" sz="900" dirty="0" smtClean="0"/>
                        <a:t>!,</a:t>
                      </a:r>
                      <a:r>
                        <a:rPr lang="ko-KR" altLang="en-US" sz="900" dirty="0" smtClean="0"/>
                        <a:t>정서적으로 안정감을 주는 고소한 맛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등의 </a:t>
                      </a:r>
                      <a:r>
                        <a:rPr lang="ko-KR" altLang="en-US" sz="900" dirty="0" err="1" smtClean="0"/>
                        <a:t>소카테고리를</a:t>
                      </a:r>
                      <a:r>
                        <a:rPr lang="ko-KR" altLang="en-US" sz="900" dirty="0" smtClean="0"/>
                        <a:t> 제공하고 카테고리에 해당하는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일부를 제공한다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각각의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클릭하면 슬라이드 </a:t>
                      </a:r>
                      <a:r>
                        <a:rPr lang="en-US" altLang="ko-KR" sz="900" dirty="0" smtClean="0"/>
                        <a:t>3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="0" dirty="0" err="1" smtClean="0"/>
                        <a:t>레시피를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ko-KR" altLang="en-US" sz="900" b="0" dirty="0" err="1" smtClean="0"/>
                        <a:t>선택시</a:t>
                      </a:r>
                      <a:r>
                        <a:rPr lang="ko-KR" altLang="en-US" sz="900" b="0" dirty="0" smtClean="0"/>
                        <a:t> 출력되는 화면으로 이동한다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4" y="756744"/>
            <a:ext cx="1782340" cy="306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55585" y="13100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1" y="756743"/>
            <a:ext cx="1808495" cy="306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279" y="756744"/>
            <a:ext cx="1800454" cy="306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5117671" y="131009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708700" y="13100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4" y="3884933"/>
            <a:ext cx="558951" cy="57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4" y="3874319"/>
            <a:ext cx="576093" cy="58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717" y="3874319"/>
            <a:ext cx="576135" cy="58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4" y="4546775"/>
            <a:ext cx="558951" cy="56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" y="4546775"/>
            <a:ext cx="562277" cy="56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21" y="3861733"/>
            <a:ext cx="475751" cy="481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515" y="3866375"/>
            <a:ext cx="472814" cy="47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40" y="3874162"/>
            <a:ext cx="458437" cy="46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77" y="3878424"/>
            <a:ext cx="462026" cy="46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93" y="4361937"/>
            <a:ext cx="459259" cy="46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17" y="4369883"/>
            <a:ext cx="443587" cy="44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40" y="4396136"/>
            <a:ext cx="461560" cy="47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744" y="4396136"/>
            <a:ext cx="472401" cy="48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90" y="4840176"/>
            <a:ext cx="474882" cy="48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50" y="4850872"/>
            <a:ext cx="458954" cy="4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0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650" y="4896980"/>
            <a:ext cx="506094" cy="506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1" name="Picture 2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54" y="3867571"/>
            <a:ext cx="440884" cy="44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73" y="3854262"/>
            <a:ext cx="459585" cy="45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3" name="Picture 23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42" y="3864031"/>
            <a:ext cx="437294" cy="43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4" name="Picture 24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24" y="3864031"/>
            <a:ext cx="441099" cy="45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54" y="4318578"/>
            <a:ext cx="433726" cy="43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73" y="4311577"/>
            <a:ext cx="438565" cy="44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7" name="Picture 27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42" y="4329905"/>
            <a:ext cx="400076" cy="40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8" name="Picture 28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24" y="4355061"/>
            <a:ext cx="388479" cy="39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9" name="Picture 29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64" y="4774885"/>
            <a:ext cx="429464" cy="43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0" name="Picture 30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635" y="4774885"/>
            <a:ext cx="419039" cy="42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1" name="Picture 31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25" y="4784397"/>
            <a:ext cx="397728" cy="40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2" name="Picture 32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894" y="4803948"/>
            <a:ext cx="383157" cy="385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3" name="Picture 33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54" y="5240515"/>
            <a:ext cx="410544" cy="425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 rot="10800000" flipV="1">
            <a:off x="1144720" y="188921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46860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냉장고 내부의 재료를 등록할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시작시</a:t>
                      </a:r>
                      <a:r>
                        <a:rPr lang="ko-KR" altLang="en-US" sz="1200" b="1" baseline="0" dirty="0" smtClean="0"/>
                        <a:t> 바로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" y="721133"/>
            <a:ext cx="1673919" cy="284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274" y="721133"/>
            <a:ext cx="1708992" cy="290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80170" y="942780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52058"/>
              </p:ext>
            </p:extLst>
          </p:nvPr>
        </p:nvGraphicFramePr>
        <p:xfrm>
          <a:off x="6133019" y="427458"/>
          <a:ext cx="2914727" cy="5271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냉장고 재료를 선택하여 추가할 수 있는 창이다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재료를 선택하면 선택한 개수만큼 등록한 재료 개수가 증가한다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재료등록 완료를 클릭하면 사용할 재료를 선택할 수 있는 선택창과 해당 재료를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en-US" altLang="ko-KR" sz="1200" baseline="30000" dirty="0" smtClean="0"/>
                        <a:t>n</a:t>
                      </a:r>
                      <a:r>
                        <a:rPr lang="en-US" altLang="ko-KR" sz="1200" dirty="0" smtClean="0"/>
                        <a:t>-1</a:t>
                      </a:r>
                      <a:r>
                        <a:rPr lang="ko-KR" altLang="en-US" sz="1200" dirty="0" smtClean="0"/>
                        <a:t>의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경우의 수만큼 사용하여 만들 수 있는 요리의 </a:t>
                      </a:r>
                      <a:r>
                        <a:rPr lang="ko-KR" altLang="en-US" sz="1200" dirty="0" err="1" smtClean="0"/>
                        <a:t>레시피가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인기순으로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재료를 선택하면 선택한 재료를 모두 사용한 요리의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목록을 </a:t>
                      </a:r>
                      <a:r>
                        <a:rPr lang="ko-KR" altLang="en-US" sz="1200" dirty="0" err="1" smtClean="0"/>
                        <a:t>인기순으로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선택하면 슬라이드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="0" dirty="0" err="1" smtClean="0"/>
                        <a:t>레시피를</a:t>
                      </a:r>
                      <a:r>
                        <a:rPr lang="ko-KR" altLang="en-US" sz="1200" b="0" dirty="0" smtClean="0"/>
                        <a:t> </a:t>
                      </a:r>
                      <a:r>
                        <a:rPr lang="ko-KR" altLang="en-US" sz="1200" b="0" dirty="0" err="1" smtClean="0"/>
                        <a:t>선택시</a:t>
                      </a:r>
                      <a:r>
                        <a:rPr lang="ko-KR" altLang="en-US" sz="1200" b="0" dirty="0" smtClean="0"/>
                        <a:t> 출력되는 화면으로 이동한다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5" name="직선 연결선 14"/>
          <p:cNvCxnSpPr/>
          <p:nvPr/>
        </p:nvCxnSpPr>
        <p:spPr>
          <a:xfrm flipV="1">
            <a:off x="827651" y="1620695"/>
            <a:ext cx="1619157" cy="1462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486" y="707578"/>
            <a:ext cx="1694346" cy="287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직선 연결선 31"/>
          <p:cNvCxnSpPr>
            <a:stCxn id="42" idx="1"/>
          </p:cNvCxnSpPr>
          <p:nvPr/>
        </p:nvCxnSpPr>
        <p:spPr>
          <a:xfrm>
            <a:off x="3428310" y="1453583"/>
            <a:ext cx="199581" cy="394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6" y="2596176"/>
            <a:ext cx="1694346" cy="286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 rot="10800000" flipV="1">
            <a:off x="663445" y="171633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rot="10800000" flipV="1">
            <a:off x="3264104" y="1374757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56" idx="2"/>
          </p:cNvCxnSpPr>
          <p:nvPr/>
        </p:nvCxnSpPr>
        <p:spPr>
          <a:xfrm flipV="1">
            <a:off x="964850" y="1690059"/>
            <a:ext cx="3154107" cy="19990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 rot="10800000" flipV="1">
            <a:off x="4036854" y="153240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592068" y="418416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1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32403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장보기 기능을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장보기 탭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666533"/>
              </p:ext>
            </p:extLst>
          </p:nvPr>
        </p:nvGraphicFramePr>
        <p:xfrm>
          <a:off x="6133019" y="427458"/>
          <a:ext cx="2914727" cy="5271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장보기 관련 공지사항을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행복한 밥상을 위하여 배너를 클릭하면 사이트에서 판매하는 모든 상품리스트를 구매할 수 있는 페이지가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제휴한 사이트에서 진행하는 공동구매 배너를 클릭하면 해당하는 공동구매 정보를 제공하는 창으로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기본값으로 진행중인 상품 메뉴가 선택되어 있고 현재 공동구매를 진행중인 상품 목록이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예정된 상품메뉴를</a:t>
                      </a:r>
                      <a:r>
                        <a:rPr lang="ko-KR" altLang="en-US" sz="1200" baseline="0" dirty="0" smtClean="0"/>
                        <a:t> 클릭하면 만약 공동구매 예정 상품이 있을 경우 목록이 출력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" y="788277"/>
            <a:ext cx="1466257" cy="25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2133" y="121550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961" y="764605"/>
            <a:ext cx="1314369" cy="224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7292" y="187765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8195" idx="1"/>
            <a:endCxn id="7" idx="1"/>
          </p:cNvCxnSpPr>
          <p:nvPr/>
        </p:nvCxnSpPr>
        <p:spPr>
          <a:xfrm flipH="1">
            <a:off x="189845" y="1887526"/>
            <a:ext cx="1621116" cy="689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57" y="3172921"/>
            <a:ext cx="1410273" cy="241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" y="3296565"/>
            <a:ext cx="1466258" cy="233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1791412" y="381163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70" y="3172921"/>
            <a:ext cx="1418196" cy="241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 rot="10800000" flipV="1">
            <a:off x="2468145" y="380205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257707" y="324410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16" idx="2"/>
            <a:endCxn id="8197" idx="1"/>
          </p:cNvCxnSpPr>
          <p:nvPr/>
        </p:nvCxnSpPr>
        <p:spPr>
          <a:xfrm>
            <a:off x="1323983" y="3401751"/>
            <a:ext cx="391074" cy="9774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8198" idx="1"/>
            <a:endCxn id="33" idx="1"/>
          </p:cNvCxnSpPr>
          <p:nvPr/>
        </p:nvCxnSpPr>
        <p:spPr>
          <a:xfrm flipH="1" flipV="1">
            <a:off x="2600698" y="3880878"/>
            <a:ext cx="707772" cy="498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0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7445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공동구매 기능을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공동구매할</a:t>
                      </a:r>
                      <a:r>
                        <a:rPr lang="ko-KR" altLang="en-US" sz="1200" b="1" dirty="0" smtClean="0"/>
                        <a:t> 상품을 </a:t>
                      </a:r>
                      <a:r>
                        <a:rPr lang="ko-KR" altLang="en-US" sz="1200" b="1" dirty="0" err="1" smtClean="0"/>
                        <a:t>선택시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068871"/>
              </p:ext>
            </p:extLst>
          </p:nvPr>
        </p:nvGraphicFramePr>
        <p:xfrm>
          <a:off x="6133019" y="427458"/>
          <a:ext cx="2914727" cy="4898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상품 배너를 클릭하면 해당 상품의 기본정보 보기 페이지로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기본정보 보기 탭이 기본값으로 선택되어 있고 기본상품정보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교환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반품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환불 안내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err="1" smtClean="0"/>
                        <a:t>오마이셰프</a:t>
                      </a:r>
                      <a:r>
                        <a:rPr lang="ko-KR" altLang="en-US" sz="1050" dirty="0" smtClean="0"/>
                        <a:t> 구매후기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err="1" smtClean="0"/>
                        <a:t>꽃마리뷰</a:t>
                      </a:r>
                      <a:r>
                        <a:rPr lang="ko-KR" altLang="en-US" sz="1050" dirty="0" smtClean="0"/>
                        <a:t> 참고하기가 제공된다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3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상품 용량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수량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크기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생산자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관련법상 표시사항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보관 또는 취급방법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상담 전화번호 등의 기본 상품정보가 제공된다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4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전화번호와 운영시간 </a:t>
                      </a:r>
                      <a:r>
                        <a:rPr lang="ko-KR" altLang="en-US" sz="1050" dirty="0" err="1" smtClean="0"/>
                        <a:t>처리방침등에</a:t>
                      </a:r>
                      <a:r>
                        <a:rPr lang="ko-KR" altLang="en-US" sz="1050" dirty="0" smtClean="0"/>
                        <a:t> 대한 설명이 제공된다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5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스크롤을 내려보면 본인이 작성한 구매후기를 확인할 수 있다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6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구매후기를 </a:t>
                      </a:r>
                      <a:r>
                        <a:rPr lang="ko-KR" altLang="en-US" sz="1050" dirty="0" err="1" smtClean="0"/>
                        <a:t>등록할수</a:t>
                      </a:r>
                      <a:r>
                        <a:rPr lang="ko-KR" altLang="en-US" sz="1050" dirty="0" smtClean="0"/>
                        <a:t> 있는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본인이 해당 상품을 구매했을 경우 등록하기 버튼이 활성화 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7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다른 사용자가 작성한 리뷰를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9" y="787369"/>
            <a:ext cx="1619775" cy="277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36544" y="227494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55" y="787369"/>
            <a:ext cx="1482924" cy="252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55" y="3272922"/>
            <a:ext cx="1482926" cy="235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92" y="787369"/>
            <a:ext cx="1990980" cy="3135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stCxn id="9218" idx="1"/>
            <a:endCxn id="6" idx="1"/>
          </p:cNvCxnSpPr>
          <p:nvPr/>
        </p:nvCxnSpPr>
        <p:spPr>
          <a:xfrm flipH="1">
            <a:off x="369097" y="2052217"/>
            <a:ext cx="1516458" cy="301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rot="10800000" flipV="1">
            <a:off x="2103182" y="189456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368043" y="328193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560741" y="416480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752405" y="84143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5326270" y="84143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4667948" y="173331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2719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3706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r>
                        <a:rPr lang="ko-KR" altLang="en-US" sz="1200" b="1" dirty="0" smtClean="0"/>
                        <a:t> 첫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냉장고 내부의 재료를 등록할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사용할 재료를 </a:t>
                      </a:r>
                      <a:r>
                        <a:rPr lang="ko-KR" altLang="en-US" sz="1200" b="1" dirty="0" err="1" smtClean="0"/>
                        <a:t>선택시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749461"/>
              </p:ext>
            </p:extLst>
          </p:nvPr>
        </p:nvGraphicFramePr>
        <p:xfrm>
          <a:off x="6133019" y="427458"/>
          <a:ext cx="2914727" cy="5172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바로 장보기를 클릭하면 </a:t>
                      </a:r>
                      <a:r>
                        <a:rPr lang="ko-KR" altLang="en-US" sz="1200" dirty="0" err="1" smtClean="0"/>
                        <a:t>레시피에서</a:t>
                      </a:r>
                      <a:r>
                        <a:rPr lang="ko-KR" altLang="en-US" sz="1200" dirty="0" smtClean="0"/>
                        <a:t> 사용되는 재료 중 사이트에서 판매하는 상품을 장바구니에 넣을 수 있는 장보기 창이 출력된다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전체상품 장보기를 클릭하면 사이트에서 판매하는 모든 상품리스트를 구매할 수 있는 </a:t>
                      </a:r>
                      <a:r>
                        <a:rPr lang="ko-KR" altLang="en-US" sz="1200" dirty="0" err="1" smtClean="0"/>
                        <a:t>리스트창이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장바구니 담기 버튼을 클릭하면 선택한 재료가 장바구니에 추가된다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41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4643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검색기능을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검색버튼을 클릭하면 팝업 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32342"/>
              </p:ext>
            </p:extLst>
          </p:nvPr>
        </p:nvGraphicFramePr>
        <p:xfrm>
          <a:off x="6133019" y="427458"/>
          <a:ext cx="2914727" cy="5073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검색버튼을 클릭한다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검색 </a:t>
                      </a:r>
                      <a:r>
                        <a:rPr lang="ko-KR" altLang="en-US" sz="900" dirty="0" err="1" smtClean="0"/>
                        <a:t>팝업창이</a:t>
                      </a:r>
                      <a:r>
                        <a:rPr lang="ko-KR" altLang="en-US" sz="900" dirty="0" smtClean="0"/>
                        <a:t> 제공된다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ko-KR" altLang="en-US" sz="900" dirty="0" smtClean="0"/>
                        <a:t>사용자는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검색어</a:t>
                      </a:r>
                      <a:r>
                        <a:rPr lang="ko-KR" altLang="en-US" sz="900" baseline="0" dirty="0" smtClean="0"/>
                        <a:t> 타입을 설정하고 </a:t>
                      </a:r>
                      <a:r>
                        <a:rPr lang="ko-KR" altLang="en-US" sz="900" baseline="0" dirty="0" err="1" smtClean="0"/>
                        <a:t>검색어를</a:t>
                      </a:r>
                      <a:r>
                        <a:rPr lang="ko-KR" altLang="en-US" sz="900" baseline="0" dirty="0" smtClean="0"/>
                        <a:t> 입력하여 </a:t>
                      </a:r>
                      <a:r>
                        <a:rPr lang="ko-KR" altLang="en-US" sz="900" baseline="0" dirty="0" err="1" smtClean="0"/>
                        <a:t>검색할수</a:t>
                      </a:r>
                      <a:r>
                        <a:rPr lang="ko-KR" altLang="en-US" sz="900" baseline="0" dirty="0" smtClean="0"/>
                        <a:t> 있다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기본으로 실시간 인기 </a:t>
                      </a:r>
                      <a:r>
                        <a:rPr lang="ko-KR" altLang="en-US" sz="900" baseline="0" dirty="0" err="1" smtClean="0"/>
                        <a:t>레시피목록이</a:t>
                      </a:r>
                      <a:r>
                        <a:rPr lang="ko-KR" altLang="en-US" sz="900" baseline="0" dirty="0" smtClean="0"/>
                        <a:t> 출력된다</a:t>
                      </a:r>
                      <a:endParaRPr lang="en-US" altLang="ko-KR" sz="900" baseline="0" dirty="0" smtClean="0"/>
                    </a:p>
                    <a:p>
                      <a:pPr latinLnBrk="1"/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디폴트 설정</a:t>
                      </a:r>
                      <a:r>
                        <a:rPr lang="en-US" altLang="ko-KR" sz="9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900" baseline="0" dirty="0" err="1" smtClean="0"/>
                        <a:t>검색어</a:t>
                      </a:r>
                      <a:r>
                        <a:rPr lang="ko-KR" altLang="en-US" sz="900" baseline="0" dirty="0" smtClean="0"/>
                        <a:t> 타입은 </a:t>
                      </a:r>
                      <a:r>
                        <a:rPr lang="ko-KR" altLang="en-US" sz="900" baseline="0" dirty="0" err="1" smtClean="0"/>
                        <a:t>레시피</a:t>
                      </a:r>
                      <a:r>
                        <a:rPr lang="en-US" altLang="ko-KR" sz="900" baseline="0" dirty="0" smtClean="0"/>
                        <a:t>,</a:t>
                      </a:r>
                      <a:r>
                        <a:rPr lang="ko-KR" altLang="en-US" sz="900" baseline="0" dirty="0" smtClean="0"/>
                        <a:t>실시간 </a:t>
                      </a:r>
                      <a:r>
                        <a:rPr lang="ko-KR" altLang="en-US" sz="900" baseline="0" dirty="0" err="1" smtClean="0"/>
                        <a:t>인기레시피</a:t>
                      </a:r>
                      <a:r>
                        <a:rPr lang="ko-KR" altLang="en-US" sz="900" baseline="0" dirty="0" smtClean="0"/>
                        <a:t> 목록이 </a:t>
                      </a:r>
                      <a:r>
                        <a:rPr lang="en-US" altLang="ko-KR" sz="900" baseline="0" dirty="0" smtClean="0"/>
                        <a:t>5</a:t>
                      </a:r>
                      <a:r>
                        <a:rPr lang="ko-KR" altLang="en-US" sz="900" baseline="0" dirty="0" smtClean="0"/>
                        <a:t>개 까지 출력 가능하다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검색어를</a:t>
                      </a:r>
                      <a:r>
                        <a:rPr lang="ko-KR" altLang="en-US" sz="900" dirty="0" smtClean="0"/>
                        <a:t> 입력하면</a:t>
                      </a:r>
                      <a:r>
                        <a:rPr lang="ko-KR" altLang="en-US" sz="900" baseline="0" dirty="0" smtClean="0"/>
                        <a:t> 추천 </a:t>
                      </a:r>
                      <a:r>
                        <a:rPr lang="ko-KR" altLang="en-US" sz="900" baseline="0" dirty="0" err="1" smtClean="0"/>
                        <a:t>레시피</a:t>
                      </a:r>
                      <a:r>
                        <a:rPr lang="ko-KR" altLang="en-US" sz="900" baseline="0" dirty="0" smtClean="0"/>
                        <a:t> 키워드가 최대 </a:t>
                      </a:r>
                      <a:r>
                        <a:rPr lang="en-US" altLang="ko-KR" sz="900" baseline="0" dirty="0" smtClean="0"/>
                        <a:t>30</a:t>
                      </a:r>
                      <a:r>
                        <a:rPr lang="ko-KR" altLang="en-US" sz="900" baseline="0" dirty="0" smtClean="0"/>
                        <a:t>개까지 제공된다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검색을 클릭하면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검색결과가 출력된다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디폴트 설정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900" dirty="0" smtClean="0"/>
                        <a:t>검색결과가 </a:t>
                      </a:r>
                      <a:r>
                        <a:rPr lang="en-US" altLang="ko-KR" sz="900" dirty="0" smtClean="0"/>
                        <a:t>13</a:t>
                      </a:r>
                      <a:r>
                        <a:rPr lang="ko-KR" altLang="en-US" sz="900" dirty="0" smtClean="0"/>
                        <a:t>개보다 많을 경우 초기에는 </a:t>
                      </a:r>
                      <a:r>
                        <a:rPr lang="en-US" altLang="ko-KR" sz="900" dirty="0" smtClean="0"/>
                        <a:t>13</a:t>
                      </a:r>
                      <a:r>
                        <a:rPr lang="ko-KR" altLang="en-US" sz="900" dirty="0" smtClean="0"/>
                        <a:t>개까지만 출력된다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더보기를</a:t>
                      </a:r>
                      <a:r>
                        <a:rPr lang="ko-KR" altLang="en-US" sz="900" dirty="0" smtClean="0"/>
                        <a:t> 클릭하면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목록이 최대 </a:t>
                      </a:r>
                      <a:r>
                        <a:rPr lang="en-US" altLang="ko-KR" sz="900" dirty="0" smtClean="0"/>
                        <a:t>13</a:t>
                      </a:r>
                      <a:r>
                        <a:rPr lang="ko-KR" altLang="en-US" sz="900" dirty="0" smtClean="0"/>
                        <a:t>개씩 추가되어 출력된다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95" y="744254"/>
            <a:ext cx="1569166" cy="2683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" y="744254"/>
            <a:ext cx="1579043" cy="2683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0" y="752373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164206" y="831199"/>
            <a:ext cx="1691689" cy="1644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10800000" flipV="1">
            <a:off x="1913466" y="84194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65" y="752373"/>
            <a:ext cx="1596319" cy="272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4070772" y="1080483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4" y="2974576"/>
            <a:ext cx="1524991" cy="26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489123" y="3383144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568" y="2985338"/>
            <a:ext cx="1530880" cy="260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2558375" y="536095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458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선택한 </a:t>
                      </a:r>
                      <a:r>
                        <a:rPr lang="ko-KR" altLang="en-US" sz="1050" b="1" dirty="0" err="1" smtClean="0"/>
                        <a:t>레시피의</a:t>
                      </a:r>
                      <a:r>
                        <a:rPr lang="ko-KR" altLang="en-US" sz="1050" b="1" dirty="0" smtClean="0"/>
                        <a:t> 정보를 제공한다</a:t>
                      </a:r>
                      <a:r>
                        <a:rPr lang="en-US" altLang="ko-KR" sz="1050" b="1" dirty="0" smtClean="0"/>
                        <a:t>.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선택시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77285"/>
              </p:ext>
            </p:extLst>
          </p:nvPr>
        </p:nvGraphicFramePr>
        <p:xfrm>
          <a:off x="6133019" y="427458"/>
          <a:ext cx="2914727" cy="4091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클릭하면 해당 </a:t>
                      </a:r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정보가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해당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작성한 </a:t>
                      </a:r>
                      <a:r>
                        <a:rPr lang="ko-KR" altLang="en-US" sz="1200" dirty="0" err="1" smtClean="0"/>
                        <a:t>블로그의</a:t>
                      </a:r>
                      <a:r>
                        <a:rPr lang="ko-KR" altLang="en-US" sz="1200" dirty="0" smtClean="0"/>
                        <a:t> 게시물로 이동한다</a:t>
                      </a:r>
                      <a:r>
                        <a:rPr lang="en-US" altLang="ko-KR" sz="1200" dirty="0" smtClean="0"/>
                        <a:t>..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MY</a:t>
                      </a:r>
                      <a:r>
                        <a:rPr lang="ko-KR" altLang="en-US" sz="1200" dirty="0" smtClean="0"/>
                        <a:t>노트에 </a:t>
                      </a:r>
                      <a:r>
                        <a:rPr lang="ko-KR" altLang="en-US" sz="1200" dirty="0" err="1" smtClean="0"/>
                        <a:t>북마크</a:t>
                      </a:r>
                      <a:r>
                        <a:rPr lang="ko-KR" altLang="en-US" sz="1200" dirty="0" smtClean="0"/>
                        <a:t>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확인 버튼을 클릭하면 </a:t>
                      </a:r>
                      <a:r>
                        <a:rPr lang="en-US" altLang="ko-KR" sz="1200" dirty="0" smtClean="0"/>
                        <a:t>MY</a:t>
                      </a:r>
                      <a:r>
                        <a:rPr lang="ko-KR" altLang="en-US" sz="1200" dirty="0" smtClean="0"/>
                        <a:t>노트에 </a:t>
                      </a:r>
                      <a:r>
                        <a:rPr lang="ko-KR" altLang="en-US" sz="1200" dirty="0" err="1" smtClean="0"/>
                        <a:t>북마크</a:t>
                      </a:r>
                      <a:r>
                        <a:rPr lang="ko-KR" altLang="en-US" sz="1200" dirty="0" smtClean="0"/>
                        <a:t> 버튼이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북마크</a:t>
                      </a:r>
                      <a:r>
                        <a:rPr lang="ko-KR" altLang="en-US" sz="1200" dirty="0" smtClean="0"/>
                        <a:t> 삭제 버튼으로 변경된다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카카오톡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카카오스토리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트위터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라인에 공유가 가능하다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하지만 현재 카카오 스토리를 제외한 다른 공유기능은 제공되지 않고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19" y="792600"/>
            <a:ext cx="1657553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836695"/>
            <a:ext cx="1706426" cy="28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375560" y="2466227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816819" y="2831991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23" idx="3"/>
            <a:endCxn id="2052" idx="0"/>
          </p:cNvCxnSpPr>
          <p:nvPr/>
        </p:nvCxnSpPr>
        <p:spPr>
          <a:xfrm flipH="1">
            <a:off x="864325" y="2910817"/>
            <a:ext cx="952494" cy="788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051" idx="1"/>
            <a:endCxn id="21" idx="1"/>
          </p:cNvCxnSpPr>
          <p:nvPr/>
        </p:nvCxnSpPr>
        <p:spPr>
          <a:xfrm flipH="1">
            <a:off x="2539766" y="2284068"/>
            <a:ext cx="1117834" cy="2609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02" y="3911083"/>
            <a:ext cx="1671825" cy="47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 rot="10800000" flipV="1">
            <a:off x="2319558" y="407061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7" y="792600"/>
            <a:ext cx="1653929" cy="2816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1008299" y="2003826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7" idx="1"/>
            <a:endCxn id="2050" idx="1"/>
          </p:cNvCxnSpPr>
          <p:nvPr/>
        </p:nvCxnSpPr>
        <p:spPr>
          <a:xfrm>
            <a:off x="1172505" y="2082652"/>
            <a:ext cx="644314" cy="1260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" y="2989643"/>
            <a:ext cx="1533164" cy="2609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 rot="10800000" flipV="1">
            <a:off x="606586" y="4558254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055" idx="1"/>
            <a:endCxn id="29" idx="1"/>
          </p:cNvCxnSpPr>
          <p:nvPr/>
        </p:nvCxnSpPr>
        <p:spPr>
          <a:xfrm flipH="1">
            <a:off x="770792" y="4148502"/>
            <a:ext cx="937510" cy="4885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6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58678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정보를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사용할 재료를 </a:t>
                      </a:r>
                      <a:r>
                        <a:rPr lang="ko-KR" altLang="en-US" sz="1200" b="1" dirty="0" err="1" smtClean="0"/>
                        <a:t>선택시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05569"/>
              </p:ext>
            </p:extLst>
          </p:nvPr>
        </p:nvGraphicFramePr>
        <p:xfrm>
          <a:off x="6133019" y="427458"/>
          <a:ext cx="2914727" cy="5172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바로 장보기를 클릭하면 </a:t>
                      </a:r>
                      <a:r>
                        <a:rPr lang="ko-KR" altLang="en-US" sz="1200" dirty="0" err="1" smtClean="0"/>
                        <a:t>레시피에서</a:t>
                      </a:r>
                      <a:r>
                        <a:rPr lang="ko-KR" altLang="en-US" sz="1200" dirty="0" smtClean="0"/>
                        <a:t> 사용되는 재료 중 사이트에서 판매하는 상품을 장바구니에 넣을 수 있는 장보기 창이 출력된다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전체상품 장보기를 클릭하면 사이트에서 판매하는 모든 상품리스트를 구매할 수 있는 </a:t>
                      </a:r>
                      <a:r>
                        <a:rPr lang="ko-KR" altLang="en-US" sz="1200" dirty="0" err="1" smtClean="0"/>
                        <a:t>리스트창이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장바구니 담기 버튼을 클릭하면 선택한 재료가 장바구니에 추가된다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73" y="792599"/>
            <a:ext cx="1657207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7" y="792599"/>
            <a:ext cx="1657553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7" y="792598"/>
            <a:ext cx="1649031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2340723" y="996885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23" idx="1"/>
            <a:endCxn id="3075" idx="1"/>
          </p:cNvCxnSpPr>
          <p:nvPr/>
        </p:nvCxnSpPr>
        <p:spPr>
          <a:xfrm>
            <a:off x="2504929" y="1075711"/>
            <a:ext cx="1115518" cy="11330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rot="10800000" flipV="1">
            <a:off x="4062317" y="1484562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stCxn id="28" idx="2"/>
          </p:cNvCxnSpPr>
          <p:nvPr/>
        </p:nvCxnSpPr>
        <p:spPr>
          <a:xfrm flipH="1">
            <a:off x="1592074" y="1642213"/>
            <a:ext cx="2552346" cy="10938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2" y="2736061"/>
            <a:ext cx="1661504" cy="2828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82" y="2711065"/>
            <a:ext cx="1666771" cy="285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 rot="10800000" flipV="1">
            <a:off x="1427868" y="4688116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>
            <a:stCxn id="3078" idx="1"/>
            <a:endCxn id="36" idx="1"/>
          </p:cNvCxnSpPr>
          <p:nvPr/>
        </p:nvCxnSpPr>
        <p:spPr>
          <a:xfrm flipH="1">
            <a:off x="1592074" y="4137708"/>
            <a:ext cx="1031308" cy="6292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18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1266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정보를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창에서 아래로 스크롤 했을 때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966508"/>
              </p:ext>
            </p:extLst>
          </p:nvPr>
        </p:nvGraphicFramePr>
        <p:xfrm>
          <a:off x="6133019" y="427458"/>
          <a:ext cx="2914727" cy="5123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재료를 선택하면 냉장고에 넣기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냉장고에서 정리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장보기 메모 버튼이 활성화 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냉장고에 넣기 버튼을 클릭하면 선택한 재료들의 선택이 취소되고 냉장고로 재료가 이동된다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냉장고에서 정리버튼을 클릭하면 기존 냉장고에 있던 재료들이 사라진다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장보기 메모 버튼을 클릭하면 선택한 재료들이 장보기 메모에 출력된다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조리과정이 순서대로 글과 </a:t>
                      </a:r>
                      <a:r>
                        <a:rPr lang="ko-KR" altLang="en-US" sz="900" dirty="0" err="1" smtClean="0"/>
                        <a:t>그림순으로</a:t>
                      </a:r>
                      <a:r>
                        <a:rPr lang="ko-KR" altLang="en-US" sz="900" dirty="0" smtClean="0"/>
                        <a:t> 출력되어 표시된다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완성리뷰 등록하기 버튼을 </a:t>
                      </a:r>
                      <a:r>
                        <a:rPr lang="ko-KR" altLang="en-US" sz="900" dirty="0" err="1" smtClean="0"/>
                        <a:t>클릭하면사용자의</a:t>
                      </a:r>
                      <a:r>
                        <a:rPr lang="ko-KR" altLang="en-US" sz="900" dirty="0" smtClean="0"/>
                        <a:t> 완성리뷰를 등록할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상세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보러가기</a:t>
                      </a:r>
                      <a:r>
                        <a:rPr lang="ko-KR" altLang="en-US" sz="900" dirty="0" smtClean="0"/>
                        <a:t> 버튼을 클릭하면 </a:t>
                      </a:r>
                      <a:r>
                        <a:rPr lang="ko-KR" altLang="en-US" sz="900" dirty="0" err="1" smtClean="0"/>
                        <a:t>셰프가</a:t>
                      </a:r>
                      <a:r>
                        <a:rPr lang="ko-KR" altLang="en-US" sz="900" dirty="0" smtClean="0"/>
                        <a:t> 직접 작성했던 홈페이지로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작성한 </a:t>
                      </a:r>
                      <a:r>
                        <a:rPr lang="ko-KR" altLang="en-US" sz="900" dirty="0" err="1" smtClean="0"/>
                        <a:t>셰프의</a:t>
                      </a:r>
                      <a:r>
                        <a:rPr lang="ko-KR" altLang="en-US" sz="900" dirty="0" smtClean="0"/>
                        <a:t>  </a:t>
                      </a:r>
                      <a:r>
                        <a:rPr lang="ko-KR" altLang="en-US" sz="900" dirty="0" err="1" smtClean="0"/>
                        <a:t>최근소식들이</a:t>
                      </a:r>
                      <a:r>
                        <a:rPr lang="ko-KR" altLang="en-US" sz="900" dirty="0" smtClean="0"/>
                        <a:t> 제공된다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작성한 회원들의 리뷰가 등록되어 확인할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" y="761189"/>
            <a:ext cx="1714446" cy="293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43" y="761190"/>
            <a:ext cx="1721749" cy="293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-1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8" idx="1"/>
          </p:cNvCxnSpPr>
          <p:nvPr/>
        </p:nvCxnSpPr>
        <p:spPr>
          <a:xfrm flipV="1">
            <a:off x="132552" y="1606482"/>
            <a:ext cx="1740391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0800000" flipV="1">
            <a:off x="1883513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413234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006017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1806666" y="188080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97" y="761190"/>
            <a:ext cx="1726598" cy="293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 rot="10800000" flipV="1">
            <a:off x="3654820" y="188866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841226" y="129269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546341" y="121235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3683041" y="262494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80645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완성 리뷰를 </a:t>
                      </a:r>
                      <a:r>
                        <a:rPr lang="ko-KR" altLang="en-US" sz="1200" b="1" dirty="0" err="1" smtClean="0"/>
                        <a:t>등록할수</a:t>
                      </a:r>
                      <a:r>
                        <a:rPr lang="ko-KR" altLang="en-US" sz="1200" b="1" dirty="0" smtClean="0"/>
                        <a:t>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창에서 아래로 스크롤 했을 때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933506"/>
              </p:ext>
            </p:extLst>
          </p:nvPr>
        </p:nvGraphicFramePr>
        <p:xfrm>
          <a:off x="6133019" y="427458"/>
          <a:ext cx="2914727" cy="5264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완성리뷰 등록하기 버튼을 클릭하면 프로필을 설정하지 않았을 경우 등록을 요청하고 설정되어 있을 경우 리뷰 </a:t>
                      </a:r>
                      <a:r>
                        <a:rPr lang="ko-KR" altLang="en-US" sz="1000" dirty="0" err="1" smtClean="0"/>
                        <a:t>등록창이</a:t>
                      </a:r>
                      <a:r>
                        <a:rPr lang="ko-KR" altLang="en-US" sz="1000" dirty="0" smtClean="0"/>
                        <a:t> 출력된다</a:t>
                      </a:r>
                      <a:r>
                        <a:rPr lang="en-US" altLang="ko-KR" sz="100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확인을 클릭하면 프로필 정보 설정 창이 출력된다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입력창이다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닉네임 </a:t>
                      </a:r>
                      <a:r>
                        <a:rPr lang="ko-KR" altLang="en-US" sz="1000" dirty="0" err="1" smtClean="0"/>
                        <a:t>입력창이다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사진 업로드 버튼을 클릭하면 기존 </a:t>
                      </a:r>
                      <a:r>
                        <a:rPr lang="ko-KR" altLang="en-US" sz="1000" dirty="0" err="1" smtClean="0"/>
                        <a:t>스마트폰</a:t>
                      </a:r>
                      <a:r>
                        <a:rPr lang="ko-KR" altLang="en-US" sz="1000" dirty="0" smtClean="0"/>
                        <a:t> 앨범에서 사진을 선택가능하고 </a:t>
                      </a:r>
                      <a:r>
                        <a:rPr lang="ko-KR" altLang="en-US" sz="1000" dirty="0" err="1" smtClean="0"/>
                        <a:t>업로드할</a:t>
                      </a:r>
                      <a:r>
                        <a:rPr lang="ko-KR" altLang="en-US" sz="1000" dirty="0" smtClean="0"/>
                        <a:t> 크기에 맞게 잘라 업로드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등록확인 버튼을 클릭하면 작성한 프로필 정보가 등록된다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7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나중에 할게요 버튼을 클릭하면 프로필 설정이 취소된다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8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다시 업로드 버튼을 통해 사용자가 만든 요리의 사진을 업로드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9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레시피의</a:t>
                      </a:r>
                      <a:r>
                        <a:rPr lang="ko-KR" altLang="en-US" sz="1000" dirty="0" smtClean="0"/>
                        <a:t> 이용 소감을</a:t>
                      </a:r>
                      <a:r>
                        <a:rPr lang="ko-KR" altLang="en-US" sz="1000" baseline="0" dirty="0" smtClean="0"/>
                        <a:t> 작성할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10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사진과 글을 모두 업로드 했을 경우에만 활성화되고 등록하기 버튼을 클릭하면 리뷰가 등록된다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617" y="761189"/>
            <a:ext cx="1741473" cy="299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0" y="761189"/>
            <a:ext cx="1726598" cy="293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461" y="761189"/>
            <a:ext cx="1786823" cy="306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70823" y="130218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7" idx="2"/>
            <a:endCxn id="4" idx="1"/>
          </p:cNvCxnSpPr>
          <p:nvPr/>
        </p:nvCxnSpPr>
        <p:spPr>
          <a:xfrm>
            <a:off x="237099" y="1459839"/>
            <a:ext cx="1746518" cy="796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10800000" flipV="1">
            <a:off x="3040359" y="243653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10" idx="1"/>
            <a:endCxn id="5122" idx="1"/>
          </p:cNvCxnSpPr>
          <p:nvPr/>
        </p:nvCxnSpPr>
        <p:spPr>
          <a:xfrm flipV="1">
            <a:off x="3172912" y="2295636"/>
            <a:ext cx="749549" cy="2197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4396194" y="173609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396194" y="210092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159245" y="26014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794629" y="292938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201845" y="294529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121" y="3335752"/>
            <a:ext cx="1633890" cy="279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>
            <a:stCxn id="5123" idx="0"/>
          </p:cNvCxnSpPr>
          <p:nvPr/>
        </p:nvCxnSpPr>
        <p:spPr>
          <a:xfrm flipH="1" flipV="1">
            <a:off x="4268121" y="3102945"/>
            <a:ext cx="816945" cy="2328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66" y="2833543"/>
            <a:ext cx="1659112" cy="282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연결선 27"/>
          <p:cNvCxnSpPr>
            <a:stCxn id="7" idx="2"/>
          </p:cNvCxnSpPr>
          <p:nvPr/>
        </p:nvCxnSpPr>
        <p:spPr>
          <a:xfrm>
            <a:off x="237099" y="1459839"/>
            <a:ext cx="2197654" cy="1381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 rot="10800000" flipV="1">
            <a:off x="2755135" y="434393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2200865" y="473491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7" y="2916442"/>
            <a:ext cx="1611482" cy="2741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 rot="10800000" flipV="1">
            <a:off x="1261241" y="4891517"/>
            <a:ext cx="302815" cy="2038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8876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쇼핑 내역과 관련된 기능을 확인할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카트</a:t>
                      </a:r>
                      <a:r>
                        <a:rPr lang="ko-KR" altLang="en-US" sz="1200" b="1" dirty="0" smtClean="0"/>
                        <a:t> 버튼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80079"/>
              </p:ext>
            </p:extLst>
          </p:nvPr>
        </p:nvGraphicFramePr>
        <p:xfrm>
          <a:off x="6133019" y="427458"/>
          <a:ext cx="2914727" cy="452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쇼핑카트</a:t>
                      </a:r>
                      <a:r>
                        <a:rPr lang="ko-KR" altLang="en-US" sz="1200" dirty="0" smtClean="0"/>
                        <a:t> 버튼을 클릭하면 출력되는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이전에 장바구니에 담았던 목록들이 순서대로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주문하기 버튼을 클릭하면 출력되는 창이다 정보를 입력하고 결제를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재료의 개수를 </a:t>
                      </a:r>
                      <a:r>
                        <a:rPr lang="en-US" altLang="ko-KR" sz="1200" dirty="0" smtClean="0"/>
                        <a:t>+,-</a:t>
                      </a:r>
                      <a:r>
                        <a:rPr lang="ko-KR" altLang="en-US" sz="1200" dirty="0" smtClean="0"/>
                        <a:t>버튼으로 제어할 수 있고 삭제 버튼을 이용해 재료를 삭제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93" y="792600"/>
            <a:ext cx="1659026" cy="287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7" y="792599"/>
            <a:ext cx="1657553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261241" y="85919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27517" y="1016851"/>
            <a:ext cx="656100" cy="1239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 rot="10800000" flipV="1">
            <a:off x="2686629" y="172945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31" y="792599"/>
            <a:ext cx="1686253" cy="287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32" y="3666354"/>
            <a:ext cx="1691326" cy="1359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3096533" y="14995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162809" y="1657245"/>
            <a:ext cx="526322" cy="1281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rot="10800000" flipV="1">
            <a:off x="2835194" y="195364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32454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쇼핑 내역과 관련된 기능을 확인할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카트</a:t>
                      </a:r>
                      <a:r>
                        <a:rPr lang="ko-KR" altLang="en-US" sz="1200" b="1" dirty="0" smtClean="0"/>
                        <a:t> 버튼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89310"/>
              </p:ext>
            </p:extLst>
          </p:nvPr>
        </p:nvGraphicFramePr>
        <p:xfrm>
          <a:off x="6133019" y="427458"/>
          <a:ext cx="2914727" cy="4623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구매내역 탭을 클릭하면 현재 사용자가 구매했던 내역이 출력된다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적립금 탭을 클릭하면 구매했던 물품에 대한 적립금 내역이 출력된다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쿠폰함</a:t>
                      </a:r>
                      <a:r>
                        <a:rPr lang="ko-KR" altLang="en-US" sz="1200" dirty="0" smtClean="0"/>
                        <a:t> 탭을 클릭하면 사용자가 갖고 있는 쿠폰리스트를 출력한다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23" y="811517"/>
            <a:ext cx="2027019" cy="3511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07" y="2485816"/>
            <a:ext cx="1586293" cy="267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22" y="2485816"/>
            <a:ext cx="1566665" cy="26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24" y="2485816"/>
            <a:ext cx="1574106" cy="267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2478339" y="135108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924655" y="135108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271497" y="135108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endCxn id="7170" idx="0"/>
          </p:cNvCxnSpPr>
          <p:nvPr/>
        </p:nvCxnSpPr>
        <p:spPr>
          <a:xfrm flipH="1">
            <a:off x="1054854" y="1508735"/>
            <a:ext cx="1489761" cy="977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7172" idx="0"/>
          </p:cNvCxnSpPr>
          <p:nvPr/>
        </p:nvCxnSpPr>
        <p:spPr>
          <a:xfrm>
            <a:off x="3352850" y="1508735"/>
            <a:ext cx="1126027" cy="977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7171" idx="0"/>
          </p:cNvCxnSpPr>
          <p:nvPr/>
        </p:nvCxnSpPr>
        <p:spPr>
          <a:xfrm flipH="1">
            <a:off x="2760755" y="1508735"/>
            <a:ext cx="230176" cy="977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7537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냉장고 내부의 재료를 등록할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041125"/>
              </p:ext>
            </p:extLst>
          </p:nvPr>
        </p:nvGraphicFramePr>
        <p:xfrm>
          <a:off x="6133019" y="427458"/>
          <a:ext cx="2914727" cy="5219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마이 노트 버튼 클릭하면 팝업 되는 화면이다</a:t>
                      </a:r>
                      <a:endParaRPr lang="en-US" altLang="ko-KR" sz="800" dirty="0" smtClean="0"/>
                    </a:p>
                    <a:p>
                      <a:pPr latinLnBrk="1"/>
                      <a:r>
                        <a:rPr lang="ko-KR" altLang="en-US" sz="800" dirty="0" smtClean="0"/>
                        <a:t>디폴트로 노트 홈 탭이 선택되어 있고 프로필과 최근 메시지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smtClean="0"/>
                        <a:t>퀴즈로 배워보는 생활상식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엄마새의</a:t>
                      </a:r>
                      <a:r>
                        <a:rPr lang="ko-KR" altLang="en-US" sz="800" dirty="0" smtClean="0"/>
                        <a:t> 추천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en-US" altLang="ko-KR" sz="800" dirty="0" smtClean="0"/>
                        <a:t>,’</a:t>
                      </a:r>
                      <a:r>
                        <a:rPr lang="ko-KR" altLang="en-US" sz="800" dirty="0" smtClean="0"/>
                        <a:t>꽃피는 아침마을</a:t>
                      </a:r>
                      <a:r>
                        <a:rPr lang="en-US" altLang="ko-KR" sz="800" dirty="0" smtClean="0"/>
                        <a:t>’</a:t>
                      </a:r>
                      <a:r>
                        <a:rPr lang="ko-KR" altLang="en-US" sz="800" dirty="0" smtClean="0"/>
                        <a:t>에서 온 소식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운영자엑</a:t>
                      </a:r>
                      <a:r>
                        <a:rPr lang="ko-KR" altLang="en-US" sz="800" dirty="0" smtClean="0"/>
                        <a:t> 받은 소식을 제공한다</a:t>
                      </a:r>
                      <a:endParaRPr lang="en-US" altLang="ko-KR" sz="800" dirty="0" smtClean="0"/>
                    </a:p>
                    <a:p>
                      <a:pPr latinLnBrk="1"/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디폴</a:t>
                      </a:r>
                      <a:r>
                        <a:rPr lang="ko-KR" altLang="en-US" sz="800" baseline="0" dirty="0" smtClean="0"/>
                        <a:t>트 설정</a:t>
                      </a:r>
                      <a:r>
                        <a:rPr lang="en-US" altLang="ko-KR" sz="8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800" baseline="0" dirty="0" err="1" smtClean="0"/>
                        <a:t>두개</a:t>
                      </a:r>
                      <a:r>
                        <a:rPr lang="ko-KR" altLang="en-US" sz="800" baseline="0" dirty="0" smtClean="0"/>
                        <a:t> 이상일 경우 게시물을 </a:t>
                      </a:r>
                      <a:r>
                        <a:rPr lang="ko-KR" altLang="en-US" sz="800" baseline="0" dirty="0" err="1" smtClean="0"/>
                        <a:t>두개씩</a:t>
                      </a:r>
                      <a:r>
                        <a:rPr lang="ko-KR" altLang="en-US" sz="800" baseline="0" dirty="0" smtClean="0"/>
                        <a:t> 제공하고 </a:t>
                      </a:r>
                      <a:r>
                        <a:rPr lang="ko-KR" altLang="en-US" sz="800" baseline="0" dirty="0" err="1" smtClean="0"/>
                        <a:t>더보기를</a:t>
                      </a:r>
                      <a:r>
                        <a:rPr lang="ko-KR" altLang="en-US" sz="800" baseline="0" dirty="0" smtClean="0"/>
                        <a:t> 클릭하면 최대 </a:t>
                      </a:r>
                      <a:r>
                        <a:rPr lang="ko-KR" altLang="en-US" sz="800" baseline="0" dirty="0" err="1" smtClean="0"/>
                        <a:t>두개씩</a:t>
                      </a:r>
                      <a:r>
                        <a:rPr lang="ko-KR" altLang="en-US" sz="800" baseline="0" dirty="0" smtClean="0"/>
                        <a:t> 증가한다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en-US" altLang="ko-KR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설정하기 </a:t>
                      </a: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smtClean="0"/>
                        <a:t>프로필 정보와 </a:t>
                      </a:r>
                      <a:r>
                        <a:rPr lang="ko-KR" altLang="en-US" sz="800" dirty="0" err="1" smtClean="0"/>
                        <a:t>푸쉬알림</a:t>
                      </a:r>
                      <a:r>
                        <a:rPr lang="ko-KR" altLang="en-US" sz="800" dirty="0" smtClean="0"/>
                        <a:t> 옵션 설정 문의 및</a:t>
                      </a:r>
                      <a:r>
                        <a:rPr lang="ko-KR" altLang="en-US" sz="800" baseline="0" dirty="0" smtClean="0"/>
                        <a:t> 탈퇴요청 서비스를 제공하는 버튼이다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3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레시피</a:t>
                      </a:r>
                      <a:r>
                        <a:rPr lang="ko-KR" altLang="en-US" sz="800" dirty="0" smtClean="0"/>
                        <a:t> 노트 </a:t>
                      </a: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err="1" smtClean="0"/>
                        <a:t>내가만든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따라한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북마크한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ko-KR" altLang="en-US" sz="800" dirty="0" smtClean="0"/>
                        <a:t>  목록을 제공하는 탭이다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4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장보기 메모 </a:t>
                      </a: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err="1" smtClean="0"/>
                        <a:t>레시피에서</a:t>
                      </a:r>
                      <a:r>
                        <a:rPr lang="ko-KR" altLang="en-US" sz="800" dirty="0" smtClean="0"/>
                        <a:t> 추가한 장보기 목록을 제공하는 탭이다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5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동아리 </a:t>
                      </a:r>
                      <a:r>
                        <a:rPr lang="en-US" altLang="ko-KR" sz="800" dirty="0" smtClean="0"/>
                        <a:t>-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dirty="0" smtClean="0"/>
                        <a:t>사이트에서 활동하는 동아리에 가입하거나 </a:t>
                      </a:r>
                      <a:r>
                        <a:rPr lang="ko-KR" altLang="en-US" sz="800" dirty="0" err="1" smtClean="0"/>
                        <a:t>개설할수</a:t>
                      </a:r>
                      <a:r>
                        <a:rPr lang="ko-KR" altLang="en-US" sz="800" dirty="0" smtClean="0"/>
                        <a:t> 있는 서비스를 제공하는 탭이다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6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사용자 활동에 따른 </a:t>
                      </a:r>
                      <a:r>
                        <a:rPr lang="ko-KR" altLang="en-US" sz="800" dirty="0" err="1" smtClean="0"/>
                        <a:t>스템프를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확인할수</a:t>
                      </a:r>
                      <a:r>
                        <a:rPr lang="ko-KR" altLang="en-US" sz="800" dirty="0" smtClean="0"/>
                        <a:t> 있는 버튼이다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7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모두 읽음 버튼을 클릭하면 하단의 </a:t>
                      </a:r>
                      <a:r>
                        <a:rPr lang="en-US" altLang="ko-KR" sz="800" dirty="0" smtClean="0"/>
                        <a:t>N</a:t>
                      </a:r>
                      <a:r>
                        <a:rPr lang="ko-KR" altLang="en-US" sz="800" dirty="0" smtClean="0"/>
                        <a:t>이미지가 사라진다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8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모두 삭제 버튼을 클릭하면 최근 메시지를 모두 삭제한다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9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사용자가 직접 </a:t>
                      </a:r>
                      <a:r>
                        <a:rPr lang="ko-KR" altLang="en-US" sz="800" dirty="0" err="1" smtClean="0"/>
                        <a:t>레시피를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작성할수</a:t>
                      </a:r>
                      <a:r>
                        <a:rPr lang="ko-KR" altLang="en-US" sz="800" dirty="0" smtClean="0"/>
                        <a:t> 잇는 버튼이다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6" y="785710"/>
            <a:ext cx="1706523" cy="289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27" y="785711"/>
            <a:ext cx="1489462" cy="254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522199" y="78571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6" idx="1"/>
          </p:cNvCxnSpPr>
          <p:nvPr/>
        </p:nvCxnSpPr>
        <p:spPr>
          <a:xfrm>
            <a:off x="1654752" y="864536"/>
            <a:ext cx="268874" cy="14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25" y="3332481"/>
            <a:ext cx="1496493" cy="238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946" y="4714382"/>
            <a:ext cx="2227792" cy="100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2815264" y="943361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276588" y="1088847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671871" y="1088848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134050" y="1088849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013714" y="1762907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2336755" y="1894983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618141" y="1828945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069949" y="2905905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1100</TotalTime>
  <Words>1764</Words>
  <Application>Microsoft Office PowerPoint</Application>
  <PresentationFormat>화면 슬라이드 쇼(16:10)</PresentationFormat>
  <Paragraphs>450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User</cp:lastModifiedBy>
  <cp:revision>53</cp:revision>
  <cp:lastPrinted>2015-07-14T06:51:30Z</cp:lastPrinted>
  <dcterms:created xsi:type="dcterms:W3CDTF">2015-07-13T12:59:58Z</dcterms:created>
  <dcterms:modified xsi:type="dcterms:W3CDTF">2015-07-14T07:22:25Z</dcterms:modified>
</cp:coreProperties>
</file>